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0" r:id="rId3"/>
    <p:sldId id="261" r:id="rId4"/>
    <p:sldId id="262" r:id="rId5"/>
    <p:sldId id="263" r:id="rId6"/>
    <p:sldId id="265" r:id="rId7"/>
    <p:sldId id="272" r:id="rId8"/>
    <p:sldId id="266" r:id="rId9"/>
    <p:sldId id="268" r:id="rId10"/>
    <p:sldId id="269" r:id="rId11"/>
    <p:sldId id="271" r:id="rId12"/>
    <p:sldId id="273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936" y="-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59CB80-6BD0-464B-B91D-0064BC821BC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34CAB4-5A8A-4588-9703-797ADE165FB4}">
      <dgm:prSet phldrT="[Text]"/>
      <dgm:spPr/>
      <dgm:t>
        <a:bodyPr/>
        <a:lstStyle/>
        <a:p>
          <a:r>
            <a:rPr lang="en-US" dirty="0" smtClean="0"/>
            <a:t>Unit Test</a:t>
          </a:r>
          <a:endParaRPr lang="en-US" dirty="0"/>
        </a:p>
      </dgm:t>
    </dgm:pt>
    <dgm:pt modelId="{0C8FF382-942E-420F-9D4F-91AB41088701}" type="parTrans" cxnId="{E655FED1-3495-4D4E-81A3-060E84B1FC09}">
      <dgm:prSet/>
      <dgm:spPr/>
      <dgm:t>
        <a:bodyPr/>
        <a:lstStyle/>
        <a:p>
          <a:endParaRPr lang="en-US"/>
        </a:p>
      </dgm:t>
    </dgm:pt>
    <dgm:pt modelId="{6951906F-645A-4DC6-852F-D605D947F8D2}" type="sibTrans" cxnId="{E655FED1-3495-4D4E-81A3-060E84B1FC09}">
      <dgm:prSet/>
      <dgm:spPr/>
      <dgm:t>
        <a:bodyPr/>
        <a:lstStyle/>
        <a:p>
          <a:endParaRPr lang="en-US"/>
        </a:p>
      </dgm:t>
    </dgm:pt>
    <dgm:pt modelId="{237D2528-0AFA-40EE-86E8-398CF335E9E2}">
      <dgm:prSet phldrT="[Text]"/>
      <dgm:spPr/>
      <dgm:t>
        <a:bodyPr/>
        <a:lstStyle/>
        <a:p>
          <a:r>
            <a:rPr lang="en-US" dirty="0" smtClean="0"/>
            <a:t>Integrated Test</a:t>
          </a:r>
          <a:endParaRPr lang="en-US" dirty="0"/>
        </a:p>
      </dgm:t>
    </dgm:pt>
    <dgm:pt modelId="{631BAB1E-EF2F-476D-9584-958FDEB9C1B9}" type="parTrans" cxnId="{DB0C8DD9-BA08-4595-947F-36048295AD91}">
      <dgm:prSet/>
      <dgm:spPr/>
      <dgm:t>
        <a:bodyPr/>
        <a:lstStyle/>
        <a:p>
          <a:endParaRPr lang="en-US"/>
        </a:p>
      </dgm:t>
    </dgm:pt>
    <dgm:pt modelId="{CF883B87-8A73-49FD-8591-DF715591C439}" type="sibTrans" cxnId="{DB0C8DD9-BA08-4595-947F-36048295AD91}">
      <dgm:prSet/>
      <dgm:spPr/>
      <dgm:t>
        <a:bodyPr/>
        <a:lstStyle/>
        <a:p>
          <a:endParaRPr lang="en-US"/>
        </a:p>
      </dgm:t>
    </dgm:pt>
    <dgm:pt modelId="{05860607-0F78-4BEC-BD60-EAA2D75EC074}">
      <dgm:prSet phldrT="[Text]"/>
      <dgm:spPr/>
      <dgm:t>
        <a:bodyPr/>
        <a:lstStyle/>
        <a:p>
          <a:r>
            <a:rPr lang="en-US" dirty="0" smtClean="0"/>
            <a:t>System Test</a:t>
          </a:r>
          <a:endParaRPr lang="en-US" dirty="0"/>
        </a:p>
      </dgm:t>
    </dgm:pt>
    <dgm:pt modelId="{6CE9B74C-C7BB-47F1-9684-BB99D2F0FFFC}" type="parTrans" cxnId="{D7850CA1-A5E6-4D5C-AC65-41C82BF049D1}">
      <dgm:prSet/>
      <dgm:spPr/>
      <dgm:t>
        <a:bodyPr/>
        <a:lstStyle/>
        <a:p>
          <a:endParaRPr lang="en-US"/>
        </a:p>
      </dgm:t>
    </dgm:pt>
    <dgm:pt modelId="{10C05C20-841F-4055-A8EB-2CA3B3B5979B}" type="sibTrans" cxnId="{D7850CA1-A5E6-4D5C-AC65-41C82BF049D1}">
      <dgm:prSet/>
      <dgm:spPr/>
      <dgm:t>
        <a:bodyPr/>
        <a:lstStyle/>
        <a:p>
          <a:endParaRPr lang="en-US"/>
        </a:p>
      </dgm:t>
    </dgm:pt>
    <dgm:pt modelId="{CF6B12C4-DE39-4A27-BEA4-702A7C54040C}">
      <dgm:prSet phldrT="[Text]"/>
      <dgm:spPr/>
      <dgm:t>
        <a:bodyPr/>
        <a:lstStyle/>
        <a:p>
          <a:r>
            <a:rPr lang="en-US" dirty="0" smtClean="0"/>
            <a:t>User Acceptance Test</a:t>
          </a:r>
          <a:endParaRPr lang="en-US" dirty="0"/>
        </a:p>
      </dgm:t>
    </dgm:pt>
    <dgm:pt modelId="{A680CD33-301F-48E8-9067-22BE4E018B57}" type="parTrans" cxnId="{906E52B8-2230-49BA-B6D1-879865DFC788}">
      <dgm:prSet/>
      <dgm:spPr/>
      <dgm:t>
        <a:bodyPr/>
        <a:lstStyle/>
        <a:p>
          <a:endParaRPr lang="en-US"/>
        </a:p>
      </dgm:t>
    </dgm:pt>
    <dgm:pt modelId="{5DA33BF2-C688-4F36-B5C2-227902CE1392}" type="sibTrans" cxnId="{906E52B8-2230-49BA-B6D1-879865DFC788}">
      <dgm:prSet/>
      <dgm:spPr/>
      <dgm:t>
        <a:bodyPr/>
        <a:lstStyle/>
        <a:p>
          <a:endParaRPr lang="en-US"/>
        </a:p>
      </dgm:t>
    </dgm:pt>
    <dgm:pt modelId="{A8EDF031-768B-453D-8AD9-22EE930C7E3E}" type="pres">
      <dgm:prSet presAssocID="{E159CB80-6BD0-464B-B91D-0064BC821BC3}" presName="Name0" presStyleCnt="0">
        <dgm:presLayoutVars>
          <dgm:chMax val="7"/>
          <dgm:chPref val="7"/>
          <dgm:dir/>
        </dgm:presLayoutVars>
      </dgm:prSet>
      <dgm:spPr/>
    </dgm:pt>
    <dgm:pt modelId="{429F8016-89F9-432A-A62C-B2ABCA24A37B}" type="pres">
      <dgm:prSet presAssocID="{E159CB80-6BD0-464B-B91D-0064BC821BC3}" presName="Name1" presStyleCnt="0"/>
      <dgm:spPr/>
    </dgm:pt>
    <dgm:pt modelId="{B25DE59A-5546-4CF9-AE23-EBBA5B3A229B}" type="pres">
      <dgm:prSet presAssocID="{E159CB80-6BD0-464B-B91D-0064BC821BC3}" presName="cycle" presStyleCnt="0"/>
      <dgm:spPr/>
    </dgm:pt>
    <dgm:pt modelId="{F15C77AA-314B-4588-B3FB-815DEE22152C}" type="pres">
      <dgm:prSet presAssocID="{E159CB80-6BD0-464B-B91D-0064BC821BC3}" presName="srcNode" presStyleLbl="node1" presStyleIdx="0" presStyleCnt="4"/>
      <dgm:spPr/>
    </dgm:pt>
    <dgm:pt modelId="{21F2883A-2E22-449D-9CE5-BA85E39E2E71}" type="pres">
      <dgm:prSet presAssocID="{E159CB80-6BD0-464B-B91D-0064BC821BC3}" presName="conn" presStyleLbl="parChTrans1D2" presStyleIdx="0" presStyleCnt="1"/>
      <dgm:spPr/>
    </dgm:pt>
    <dgm:pt modelId="{C75751DA-A8FC-4940-B520-3075C9AF77AD}" type="pres">
      <dgm:prSet presAssocID="{E159CB80-6BD0-464B-B91D-0064BC821BC3}" presName="extraNode" presStyleLbl="node1" presStyleIdx="0" presStyleCnt="4"/>
      <dgm:spPr/>
    </dgm:pt>
    <dgm:pt modelId="{AB98C376-3691-449D-9D7E-E8F8D4476A29}" type="pres">
      <dgm:prSet presAssocID="{E159CB80-6BD0-464B-B91D-0064BC821BC3}" presName="dstNode" presStyleLbl="node1" presStyleIdx="0" presStyleCnt="4"/>
      <dgm:spPr/>
    </dgm:pt>
    <dgm:pt modelId="{0940A5E5-91E4-48C7-B154-16215B4C633E}" type="pres">
      <dgm:prSet presAssocID="{A234CAB4-5A8A-4588-9703-797ADE165FB4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472CB5-31A1-4233-90B2-34E011D27576}" type="pres">
      <dgm:prSet presAssocID="{A234CAB4-5A8A-4588-9703-797ADE165FB4}" presName="accent_1" presStyleCnt="0"/>
      <dgm:spPr/>
    </dgm:pt>
    <dgm:pt modelId="{FC906E49-DD13-406F-B771-ED47B8C1263C}" type="pres">
      <dgm:prSet presAssocID="{A234CAB4-5A8A-4588-9703-797ADE165FB4}" presName="accentRepeatNode" presStyleLbl="solidFgAcc1" presStyleIdx="0" presStyleCnt="4"/>
      <dgm:spPr/>
    </dgm:pt>
    <dgm:pt modelId="{8EEB788A-FC11-4F89-8808-19BE3C19F63E}" type="pres">
      <dgm:prSet presAssocID="{237D2528-0AFA-40EE-86E8-398CF335E9E2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78F2D7-6EDF-4EA0-8B08-2796194B4348}" type="pres">
      <dgm:prSet presAssocID="{237D2528-0AFA-40EE-86E8-398CF335E9E2}" presName="accent_2" presStyleCnt="0"/>
      <dgm:spPr/>
    </dgm:pt>
    <dgm:pt modelId="{4B76A297-8BE2-4E8D-8261-6546F26C01E4}" type="pres">
      <dgm:prSet presAssocID="{237D2528-0AFA-40EE-86E8-398CF335E9E2}" presName="accentRepeatNode" presStyleLbl="solidFgAcc1" presStyleIdx="1" presStyleCnt="4"/>
      <dgm:spPr/>
    </dgm:pt>
    <dgm:pt modelId="{FD091AA5-A054-435A-BC22-538F9ACAE5CA}" type="pres">
      <dgm:prSet presAssocID="{05860607-0F78-4BEC-BD60-EAA2D75EC074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980A8D-3242-47B2-8DD4-6DAEF878E4F1}" type="pres">
      <dgm:prSet presAssocID="{05860607-0F78-4BEC-BD60-EAA2D75EC074}" presName="accent_3" presStyleCnt="0"/>
      <dgm:spPr/>
    </dgm:pt>
    <dgm:pt modelId="{C7BB42BA-F734-43DF-83A3-CFE46DD3E233}" type="pres">
      <dgm:prSet presAssocID="{05860607-0F78-4BEC-BD60-EAA2D75EC074}" presName="accentRepeatNode" presStyleLbl="solidFgAcc1" presStyleIdx="2" presStyleCnt="4"/>
      <dgm:spPr/>
    </dgm:pt>
    <dgm:pt modelId="{4FCF626A-0EAE-4B69-B739-D22FC64486D3}" type="pres">
      <dgm:prSet presAssocID="{CF6B12C4-DE39-4A27-BEA4-702A7C54040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94F019-D861-4717-B05D-8B1C1D9367BC}" type="pres">
      <dgm:prSet presAssocID="{CF6B12C4-DE39-4A27-BEA4-702A7C54040C}" presName="accent_4" presStyleCnt="0"/>
      <dgm:spPr/>
    </dgm:pt>
    <dgm:pt modelId="{5B1AD906-26B2-4BC6-8AA0-7DF73C280346}" type="pres">
      <dgm:prSet presAssocID="{CF6B12C4-DE39-4A27-BEA4-702A7C54040C}" presName="accentRepeatNode" presStyleLbl="solidFgAcc1" presStyleIdx="3" presStyleCnt="4"/>
      <dgm:spPr/>
    </dgm:pt>
  </dgm:ptLst>
  <dgm:cxnLst>
    <dgm:cxn modelId="{D7850CA1-A5E6-4D5C-AC65-41C82BF049D1}" srcId="{E159CB80-6BD0-464B-B91D-0064BC821BC3}" destId="{05860607-0F78-4BEC-BD60-EAA2D75EC074}" srcOrd="2" destOrd="0" parTransId="{6CE9B74C-C7BB-47F1-9684-BB99D2F0FFFC}" sibTransId="{10C05C20-841F-4055-A8EB-2CA3B3B5979B}"/>
    <dgm:cxn modelId="{0219B88D-049D-418C-AC84-0475D5C83D6E}" type="presOf" srcId="{6951906F-645A-4DC6-852F-D605D947F8D2}" destId="{21F2883A-2E22-449D-9CE5-BA85E39E2E71}" srcOrd="0" destOrd="0" presId="urn:microsoft.com/office/officeart/2008/layout/VerticalCurvedList"/>
    <dgm:cxn modelId="{E655FED1-3495-4D4E-81A3-060E84B1FC09}" srcId="{E159CB80-6BD0-464B-B91D-0064BC821BC3}" destId="{A234CAB4-5A8A-4588-9703-797ADE165FB4}" srcOrd="0" destOrd="0" parTransId="{0C8FF382-942E-420F-9D4F-91AB41088701}" sibTransId="{6951906F-645A-4DC6-852F-D605D947F8D2}"/>
    <dgm:cxn modelId="{DB0C8DD9-BA08-4595-947F-36048295AD91}" srcId="{E159CB80-6BD0-464B-B91D-0064BC821BC3}" destId="{237D2528-0AFA-40EE-86E8-398CF335E9E2}" srcOrd="1" destOrd="0" parTransId="{631BAB1E-EF2F-476D-9584-958FDEB9C1B9}" sibTransId="{CF883B87-8A73-49FD-8591-DF715591C439}"/>
    <dgm:cxn modelId="{253599E8-1CB1-42CA-B8FE-1E2D70B49C02}" type="presOf" srcId="{237D2528-0AFA-40EE-86E8-398CF335E9E2}" destId="{8EEB788A-FC11-4F89-8808-19BE3C19F63E}" srcOrd="0" destOrd="0" presId="urn:microsoft.com/office/officeart/2008/layout/VerticalCurvedList"/>
    <dgm:cxn modelId="{31579AF6-0B35-4259-BF74-9AFF31148956}" type="presOf" srcId="{05860607-0F78-4BEC-BD60-EAA2D75EC074}" destId="{FD091AA5-A054-435A-BC22-538F9ACAE5CA}" srcOrd="0" destOrd="0" presId="urn:microsoft.com/office/officeart/2008/layout/VerticalCurvedList"/>
    <dgm:cxn modelId="{B660E6DE-FFE5-46F1-9F58-5F84486223F2}" type="presOf" srcId="{E159CB80-6BD0-464B-B91D-0064BC821BC3}" destId="{A8EDF031-768B-453D-8AD9-22EE930C7E3E}" srcOrd="0" destOrd="0" presId="urn:microsoft.com/office/officeart/2008/layout/VerticalCurvedList"/>
    <dgm:cxn modelId="{58C943B1-F79C-4875-8F6F-75B9ABED26EC}" type="presOf" srcId="{CF6B12C4-DE39-4A27-BEA4-702A7C54040C}" destId="{4FCF626A-0EAE-4B69-B739-D22FC64486D3}" srcOrd="0" destOrd="0" presId="urn:microsoft.com/office/officeart/2008/layout/VerticalCurvedList"/>
    <dgm:cxn modelId="{CC11F30B-40EF-489D-ACF9-4F039A06C565}" type="presOf" srcId="{A234CAB4-5A8A-4588-9703-797ADE165FB4}" destId="{0940A5E5-91E4-48C7-B154-16215B4C633E}" srcOrd="0" destOrd="0" presId="urn:microsoft.com/office/officeart/2008/layout/VerticalCurvedList"/>
    <dgm:cxn modelId="{906E52B8-2230-49BA-B6D1-879865DFC788}" srcId="{E159CB80-6BD0-464B-B91D-0064BC821BC3}" destId="{CF6B12C4-DE39-4A27-BEA4-702A7C54040C}" srcOrd="3" destOrd="0" parTransId="{A680CD33-301F-48E8-9067-22BE4E018B57}" sibTransId="{5DA33BF2-C688-4F36-B5C2-227902CE1392}"/>
    <dgm:cxn modelId="{90213AAF-18AB-4C00-95F1-CCF7D263BEE9}" type="presParOf" srcId="{A8EDF031-768B-453D-8AD9-22EE930C7E3E}" destId="{429F8016-89F9-432A-A62C-B2ABCA24A37B}" srcOrd="0" destOrd="0" presId="urn:microsoft.com/office/officeart/2008/layout/VerticalCurvedList"/>
    <dgm:cxn modelId="{2C45122A-EFC8-45F7-B3B9-B0C9BEA4F57E}" type="presParOf" srcId="{429F8016-89F9-432A-A62C-B2ABCA24A37B}" destId="{B25DE59A-5546-4CF9-AE23-EBBA5B3A229B}" srcOrd="0" destOrd="0" presId="urn:microsoft.com/office/officeart/2008/layout/VerticalCurvedList"/>
    <dgm:cxn modelId="{490E4798-9798-47A5-A59B-488688E04D25}" type="presParOf" srcId="{B25DE59A-5546-4CF9-AE23-EBBA5B3A229B}" destId="{F15C77AA-314B-4588-B3FB-815DEE22152C}" srcOrd="0" destOrd="0" presId="urn:microsoft.com/office/officeart/2008/layout/VerticalCurvedList"/>
    <dgm:cxn modelId="{83B70A52-29A2-43BB-A31E-8362F0263D72}" type="presParOf" srcId="{B25DE59A-5546-4CF9-AE23-EBBA5B3A229B}" destId="{21F2883A-2E22-449D-9CE5-BA85E39E2E71}" srcOrd="1" destOrd="0" presId="urn:microsoft.com/office/officeart/2008/layout/VerticalCurvedList"/>
    <dgm:cxn modelId="{9844FB64-1A95-492D-B810-AEE3E7E1ED6F}" type="presParOf" srcId="{B25DE59A-5546-4CF9-AE23-EBBA5B3A229B}" destId="{C75751DA-A8FC-4940-B520-3075C9AF77AD}" srcOrd="2" destOrd="0" presId="urn:microsoft.com/office/officeart/2008/layout/VerticalCurvedList"/>
    <dgm:cxn modelId="{A3F6152D-55D9-4DBB-89B3-B0A30F666EAF}" type="presParOf" srcId="{B25DE59A-5546-4CF9-AE23-EBBA5B3A229B}" destId="{AB98C376-3691-449D-9D7E-E8F8D4476A29}" srcOrd="3" destOrd="0" presId="urn:microsoft.com/office/officeart/2008/layout/VerticalCurvedList"/>
    <dgm:cxn modelId="{1A94DD7F-581B-4F49-91BA-627452446CDB}" type="presParOf" srcId="{429F8016-89F9-432A-A62C-B2ABCA24A37B}" destId="{0940A5E5-91E4-48C7-B154-16215B4C633E}" srcOrd="1" destOrd="0" presId="urn:microsoft.com/office/officeart/2008/layout/VerticalCurvedList"/>
    <dgm:cxn modelId="{E3F5A802-B6A0-4C63-8AE4-8086A41001E2}" type="presParOf" srcId="{429F8016-89F9-432A-A62C-B2ABCA24A37B}" destId="{DB472CB5-31A1-4233-90B2-34E011D27576}" srcOrd="2" destOrd="0" presId="urn:microsoft.com/office/officeart/2008/layout/VerticalCurvedList"/>
    <dgm:cxn modelId="{D8E01999-66A9-4E94-B0EA-E43F1EB24CC7}" type="presParOf" srcId="{DB472CB5-31A1-4233-90B2-34E011D27576}" destId="{FC906E49-DD13-406F-B771-ED47B8C1263C}" srcOrd="0" destOrd="0" presId="urn:microsoft.com/office/officeart/2008/layout/VerticalCurvedList"/>
    <dgm:cxn modelId="{3CB30513-F360-4B65-A58C-47A2EA440984}" type="presParOf" srcId="{429F8016-89F9-432A-A62C-B2ABCA24A37B}" destId="{8EEB788A-FC11-4F89-8808-19BE3C19F63E}" srcOrd="3" destOrd="0" presId="urn:microsoft.com/office/officeart/2008/layout/VerticalCurvedList"/>
    <dgm:cxn modelId="{783ED6EA-BCC2-46E6-9726-620E8878FD5C}" type="presParOf" srcId="{429F8016-89F9-432A-A62C-B2ABCA24A37B}" destId="{7678F2D7-6EDF-4EA0-8B08-2796194B4348}" srcOrd="4" destOrd="0" presId="urn:microsoft.com/office/officeart/2008/layout/VerticalCurvedList"/>
    <dgm:cxn modelId="{080CC3F7-8E18-4087-A553-18988972855B}" type="presParOf" srcId="{7678F2D7-6EDF-4EA0-8B08-2796194B4348}" destId="{4B76A297-8BE2-4E8D-8261-6546F26C01E4}" srcOrd="0" destOrd="0" presId="urn:microsoft.com/office/officeart/2008/layout/VerticalCurvedList"/>
    <dgm:cxn modelId="{25B9C6BF-EFC9-46E6-9916-198AB68606B5}" type="presParOf" srcId="{429F8016-89F9-432A-A62C-B2ABCA24A37B}" destId="{FD091AA5-A054-435A-BC22-538F9ACAE5CA}" srcOrd="5" destOrd="0" presId="urn:microsoft.com/office/officeart/2008/layout/VerticalCurvedList"/>
    <dgm:cxn modelId="{CE758899-FACB-4581-975D-D87610D8D254}" type="presParOf" srcId="{429F8016-89F9-432A-A62C-B2ABCA24A37B}" destId="{0E980A8D-3242-47B2-8DD4-6DAEF878E4F1}" srcOrd="6" destOrd="0" presId="urn:microsoft.com/office/officeart/2008/layout/VerticalCurvedList"/>
    <dgm:cxn modelId="{8ED41930-43FC-4614-A313-BA4E102AA1B3}" type="presParOf" srcId="{0E980A8D-3242-47B2-8DD4-6DAEF878E4F1}" destId="{C7BB42BA-F734-43DF-83A3-CFE46DD3E233}" srcOrd="0" destOrd="0" presId="urn:microsoft.com/office/officeart/2008/layout/VerticalCurvedList"/>
    <dgm:cxn modelId="{A04F7D35-9D3E-4B09-8C1B-7D0E02C71F9C}" type="presParOf" srcId="{429F8016-89F9-432A-A62C-B2ABCA24A37B}" destId="{4FCF626A-0EAE-4B69-B739-D22FC64486D3}" srcOrd="7" destOrd="0" presId="urn:microsoft.com/office/officeart/2008/layout/VerticalCurvedList"/>
    <dgm:cxn modelId="{08515BE3-C7E9-4016-A1DF-21806E4AC5D4}" type="presParOf" srcId="{429F8016-89F9-432A-A62C-B2ABCA24A37B}" destId="{3F94F019-D861-4717-B05D-8B1C1D9367BC}" srcOrd="8" destOrd="0" presId="urn:microsoft.com/office/officeart/2008/layout/VerticalCurvedList"/>
    <dgm:cxn modelId="{E89EDD36-F8AC-4EEC-B4F1-3EE8A46E56A9}" type="presParOf" srcId="{3F94F019-D861-4717-B05D-8B1C1D9367BC}" destId="{5B1AD906-26B2-4BC6-8AA0-7DF73C28034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2883A-2E22-449D-9CE5-BA85E39E2E71}">
      <dsp:nvSpPr>
        <dsp:cNvPr id="0" name=""/>
        <dsp:cNvSpPr/>
      </dsp:nvSpPr>
      <dsp:spPr>
        <a:xfrm>
          <a:off x="-450632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0A5E5-91E4-48C7-B154-16215B4C633E}">
      <dsp:nvSpPr>
        <dsp:cNvPr id="0" name=""/>
        <dsp:cNvSpPr/>
      </dsp:nvSpPr>
      <dsp:spPr>
        <a:xfrm>
          <a:off x="451493" y="306460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Unit Test</a:t>
          </a:r>
          <a:endParaRPr lang="en-US" sz="3200" kern="1200" dirty="0"/>
        </a:p>
      </dsp:txBody>
      <dsp:txXfrm>
        <a:off x="451493" y="306460"/>
        <a:ext cx="9124323" cy="613239"/>
      </dsp:txXfrm>
    </dsp:sp>
    <dsp:sp modelId="{FC906E49-DD13-406F-B771-ED47B8C1263C}">
      <dsp:nvSpPr>
        <dsp:cNvPr id="0" name=""/>
        <dsp:cNvSpPr/>
      </dsp:nvSpPr>
      <dsp:spPr>
        <a:xfrm>
          <a:off x="68219" y="229805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B788A-FC11-4F89-8808-19BE3C19F63E}">
      <dsp:nvSpPr>
        <dsp:cNvPr id="0" name=""/>
        <dsp:cNvSpPr/>
      </dsp:nvSpPr>
      <dsp:spPr>
        <a:xfrm>
          <a:off x="803077" y="1226478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Integrated Test</a:t>
          </a:r>
          <a:endParaRPr lang="en-US" sz="3200" kern="1200" dirty="0"/>
        </a:p>
      </dsp:txBody>
      <dsp:txXfrm>
        <a:off x="803077" y="1226478"/>
        <a:ext cx="8772739" cy="613239"/>
      </dsp:txXfrm>
    </dsp:sp>
    <dsp:sp modelId="{4B76A297-8BE2-4E8D-8261-6546F26C01E4}">
      <dsp:nvSpPr>
        <dsp:cNvPr id="0" name=""/>
        <dsp:cNvSpPr/>
      </dsp:nvSpPr>
      <dsp:spPr>
        <a:xfrm>
          <a:off x="419803" y="1149823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091AA5-A054-435A-BC22-538F9ACAE5CA}">
      <dsp:nvSpPr>
        <dsp:cNvPr id="0" name=""/>
        <dsp:cNvSpPr/>
      </dsp:nvSpPr>
      <dsp:spPr>
        <a:xfrm>
          <a:off x="803077" y="2146495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System Test</a:t>
          </a:r>
          <a:endParaRPr lang="en-US" sz="3200" kern="1200" dirty="0"/>
        </a:p>
      </dsp:txBody>
      <dsp:txXfrm>
        <a:off x="803077" y="2146495"/>
        <a:ext cx="8772739" cy="613239"/>
      </dsp:txXfrm>
    </dsp:sp>
    <dsp:sp modelId="{C7BB42BA-F734-43DF-83A3-CFE46DD3E233}">
      <dsp:nvSpPr>
        <dsp:cNvPr id="0" name=""/>
        <dsp:cNvSpPr/>
      </dsp:nvSpPr>
      <dsp:spPr>
        <a:xfrm>
          <a:off x="419803" y="2069841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CF626A-0EAE-4B69-B739-D22FC64486D3}">
      <dsp:nvSpPr>
        <dsp:cNvPr id="0" name=""/>
        <dsp:cNvSpPr/>
      </dsp:nvSpPr>
      <dsp:spPr>
        <a:xfrm>
          <a:off x="451493" y="3066513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User Acceptance Test</a:t>
          </a:r>
          <a:endParaRPr lang="en-US" sz="3200" kern="1200" dirty="0"/>
        </a:p>
      </dsp:txBody>
      <dsp:txXfrm>
        <a:off x="451493" y="3066513"/>
        <a:ext cx="9124323" cy="613239"/>
      </dsp:txXfrm>
    </dsp:sp>
    <dsp:sp modelId="{5B1AD906-26B2-4BC6-8AA0-7DF73C280346}">
      <dsp:nvSpPr>
        <dsp:cNvPr id="0" name=""/>
        <dsp:cNvSpPr/>
      </dsp:nvSpPr>
      <dsp:spPr>
        <a:xfrm>
          <a:off x="68219" y="2989859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4/18/2020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g>
</file>

<file path=ppt/media/image20.png>
</file>

<file path=ppt/media/image21.png>
</file>

<file path=ppt/media/image22.jpeg>
</file>

<file path=ppt/media/image23.jpeg>
</file>

<file path=ppt/media/image24.png>
</file>

<file path=ppt/media/image3.jp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4/18/2020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4/18/2020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0809" y="2201555"/>
            <a:ext cx="8500062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3300" dirty="0" smtClean="0"/>
              <a:t>Unit Test – Integrated Test – System Test  </a:t>
            </a:r>
            <a:br>
              <a:rPr lang="en-US" sz="3300" dirty="0" smtClean="0"/>
            </a:br>
            <a:r>
              <a:rPr lang="en-US" sz="3300" dirty="0" smtClean="0"/>
              <a:t>User Acceptance Test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000" b="1" dirty="0" err="1" smtClean="0"/>
              <a:t>Nhóm</a:t>
            </a:r>
            <a:r>
              <a:rPr lang="en-US" sz="5000" b="1" dirty="0" smtClean="0"/>
              <a:t> 6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pic>
        <p:nvPicPr>
          <p:cNvPr id="8194" name="Picture 2" descr="User Acceptance Testing Tools, Types and Best Practices - XenonSta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579997"/>
            <a:ext cx="7772400" cy="355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2775" y="2019300"/>
            <a:ext cx="619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User </a:t>
            </a:r>
            <a:r>
              <a:rPr lang="en-US" dirty="0" smtClean="0"/>
              <a:t>Acceptance Test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0797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Cấu trúc câu trả lời và một số cụm từ trong câu hỏi Whe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967152"/>
            <a:ext cx="1957388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9846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209925" y="3828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152775" y="406199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65363" y="4357934"/>
            <a:ext cx="944562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967150"/>
            <a:ext cx="1964303" cy="13246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92561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Ai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962775" y="3780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4151762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cuối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26" name="Straight Arrow Connector 25"/>
          <p:cNvCxnSpPr>
            <a:stCxn id="21" idx="1"/>
          </p:cNvCxnSpPr>
          <p:nvPr/>
        </p:nvCxnSpPr>
        <p:spPr>
          <a:xfrm flipH="1">
            <a:off x="8963026" y="4244185"/>
            <a:ext cx="9625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72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8" grpId="0" animBg="1"/>
      <p:bldP spid="19" grpId="0"/>
      <p:bldP spid="21" grpId="0" animBg="1"/>
      <p:bldP spid="23" grpId="0"/>
      <p:bldP spid="24" grpId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65810" y="2371859"/>
            <a:ext cx="3225164" cy="32002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07597" y="4339432"/>
            <a:ext cx="3183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sao</a:t>
            </a:r>
            <a:r>
              <a:rPr lang="en-US" dirty="0" smtClean="0"/>
              <a:t>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User </a:t>
            </a:r>
            <a:r>
              <a:rPr lang="en-US" dirty="0"/>
              <a:t>Acceptance Test</a:t>
            </a:r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925616" y="2371858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5" y="4202801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019924" y="2492056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2893979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yêu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242" name="Picture 2" descr="Perché in Inglese: why e because - Scuola Inglese Rom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09" y="2371858"/>
            <a:ext cx="3225165" cy="16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Điều kiện cấp thẻ hướng dẫn viên du lịch quốc tế - Dịch vụ luật sư 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371858"/>
            <a:ext cx="1964303" cy="17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019922" y="385189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905625" y="404816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7019924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905625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khâu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889667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775368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3" name="Curved Connector 2"/>
          <p:cNvCxnSpPr>
            <a:endCxn id="24" idx="3"/>
          </p:cNvCxnSpPr>
          <p:nvPr/>
        </p:nvCxnSpPr>
        <p:spPr>
          <a:xfrm rot="16200000" flipV="1">
            <a:off x="8906236" y="3183777"/>
            <a:ext cx="1097370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urved Connector 5"/>
          <p:cNvCxnSpPr>
            <a:endCxn id="22" idx="3"/>
          </p:cNvCxnSpPr>
          <p:nvPr/>
        </p:nvCxnSpPr>
        <p:spPr>
          <a:xfrm rot="10800000" flipV="1">
            <a:off x="9020174" y="4106508"/>
            <a:ext cx="869493" cy="323165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endCxn id="28" idx="3"/>
          </p:cNvCxnSpPr>
          <p:nvPr/>
        </p:nvCxnSpPr>
        <p:spPr>
          <a:xfrm rot="5400000">
            <a:off x="8636049" y="4586926"/>
            <a:ext cx="1637744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1" idx="2"/>
            <a:endCxn id="32" idx="0"/>
          </p:cNvCxnSpPr>
          <p:nvPr/>
        </p:nvCxnSpPr>
        <p:spPr>
          <a:xfrm flipH="1">
            <a:off x="10889793" y="4925928"/>
            <a:ext cx="14518" cy="3368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06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21" grpId="0" animBg="1"/>
      <p:bldP spid="23" grpId="0"/>
      <p:bldP spid="24" grpId="0" animBg="1"/>
      <p:bldP spid="25" grpId="0"/>
      <p:bldP spid="22" grpId="0" animBg="1"/>
      <p:bldP spid="27" grpId="0"/>
      <p:bldP spid="28" grpId="0" animBg="1"/>
      <p:bldP spid="29" grpId="0"/>
      <p:bldP spid="32" grpId="0" animBg="1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999689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810" y="456818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Khái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niệm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7" y="2333625"/>
            <a:ext cx="9805988" cy="397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5810" y="456818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pic>
        <p:nvPicPr>
          <p:cNvPr id="10" name="Picture 2" descr="Hướng dẫn về khởi tạo, phát hành và sử dụng hóa đơn điện tử bán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1" y="2334299"/>
            <a:ext cx="19716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842961" y="2334298"/>
            <a:ext cx="1957388" cy="25540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26304" y="4165241"/>
            <a:ext cx="180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UT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332117" y="2155408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Cấu trúc câu trả lời và một số cụm từ trong câu hỏi Whe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2117" y="2155410"/>
            <a:ext cx="1957388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9422606" y="3986351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714750" y="2178325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714750" y="2476804"/>
            <a:ext cx="1276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mọi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 smtClean="0"/>
              <a:t> </a:t>
            </a:r>
            <a:r>
              <a:rPr lang="en-US" dirty="0" err="1" smtClean="0"/>
              <a:t>nhỏ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714750" y="3965507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714750" y="4263986"/>
            <a:ext cx="127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tạng</a:t>
            </a:r>
            <a:r>
              <a:rPr lang="en-US" dirty="0" smtClean="0"/>
              <a:t> </a:t>
            </a:r>
            <a:r>
              <a:rPr lang="en-US" dirty="0" err="1" smtClean="0"/>
              <a:t>thái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1183480" y="5393651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76337" y="5689224"/>
            <a:ext cx="1276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endParaRPr lang="en-US" dirty="0"/>
          </a:p>
        </p:txBody>
      </p:sp>
      <p:cxnSp>
        <p:nvCxnSpPr>
          <p:cNvPr id="23" name="Curved Connector 22"/>
          <p:cNvCxnSpPr>
            <a:stCxn id="11" idx="3"/>
            <a:endCxn id="18" idx="1"/>
          </p:cNvCxnSpPr>
          <p:nvPr/>
        </p:nvCxnSpPr>
        <p:spPr>
          <a:xfrm flipV="1">
            <a:off x="2800349" y="2830788"/>
            <a:ext cx="914401" cy="78054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11" idx="3"/>
            <a:endCxn id="35" idx="1"/>
          </p:cNvCxnSpPr>
          <p:nvPr/>
        </p:nvCxnSpPr>
        <p:spPr>
          <a:xfrm>
            <a:off x="2800349" y="3611333"/>
            <a:ext cx="914401" cy="100663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Arrow Connector 2054"/>
          <p:cNvCxnSpPr>
            <a:stCxn id="11" idx="2"/>
            <a:endCxn id="37" idx="0"/>
          </p:cNvCxnSpPr>
          <p:nvPr/>
        </p:nvCxnSpPr>
        <p:spPr>
          <a:xfrm>
            <a:off x="1821655" y="4888367"/>
            <a:ext cx="0" cy="5052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6353175" y="2905468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2" name="TextBox 2061"/>
          <p:cNvSpPr txBox="1"/>
          <p:nvPr/>
        </p:nvSpPr>
        <p:spPr>
          <a:xfrm>
            <a:off x="6296025" y="3139312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 Integration</a:t>
            </a:r>
          </a:p>
          <a:p>
            <a:endParaRPr lang="en-US" dirty="0"/>
          </a:p>
        </p:txBody>
      </p:sp>
      <p:cxnSp>
        <p:nvCxnSpPr>
          <p:cNvPr id="2064" name="Straight Arrow Connector 2063"/>
          <p:cNvCxnSpPr/>
          <p:nvPr/>
        </p:nvCxnSpPr>
        <p:spPr>
          <a:xfrm flipH="1">
            <a:off x="8353426" y="3400134"/>
            <a:ext cx="97869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4" grpId="0" animBg="1"/>
      <p:bldP spid="17" grpId="0"/>
      <p:bldP spid="18" grpId="0" animBg="1"/>
      <p:bldP spid="19" grpId="0"/>
      <p:bldP spid="35" grpId="0" animBg="1"/>
      <p:bldP spid="36" grpId="0"/>
      <p:bldP spid="37" grpId="0" animBg="1"/>
      <p:bldP spid="38" grpId="0"/>
      <p:bldP spid="51" grpId="0" animBg="1"/>
      <p:bldP spid="206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6578" y="447293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7165" y="231969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28952" y="415063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79677" y="5407485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đích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13" name="Picture 10" descr="Mục đích cuộc đời là g ì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889" y="3576546"/>
            <a:ext cx="1957389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5137890" y="357654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418302" y="4150637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Lợi</a:t>
            </a:r>
            <a:r>
              <a:rPr lang="en-US" dirty="0" smtClean="0"/>
              <a:t> </a:t>
            </a:r>
            <a:r>
              <a:rPr lang="en-US" dirty="0" err="1" smtClean="0"/>
              <a:t>ích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376515" y="2319694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16" y="2319694"/>
            <a:ext cx="1957388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" name="Curved Connector 18"/>
          <p:cNvCxnSpPr>
            <a:stCxn id="9" idx="3"/>
            <a:endCxn id="14" idx="1"/>
          </p:cNvCxnSpPr>
          <p:nvPr/>
        </p:nvCxnSpPr>
        <p:spPr>
          <a:xfrm>
            <a:off x="3144554" y="3596727"/>
            <a:ext cx="1993336" cy="1256850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14" idx="3"/>
            <a:endCxn id="17" idx="1"/>
          </p:cNvCxnSpPr>
          <p:nvPr/>
        </p:nvCxnSpPr>
        <p:spPr>
          <a:xfrm flipV="1">
            <a:off x="7095279" y="3596729"/>
            <a:ext cx="2281236" cy="125684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165" y="2319693"/>
            <a:ext cx="1957389" cy="143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4" grpId="0" animBg="1"/>
      <p:bldP spid="15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Integration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System Test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Khái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niệm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4" y="2505075"/>
            <a:ext cx="4772025" cy="361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57225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PHÂN BIỆT BLACK BOX TEST VÀ WHITE BOX TEST, SƠ LƯỢC MỘT SỐ KỸ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" y="2914650"/>
            <a:ext cx="185737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47724" y="5114925"/>
            <a:ext cx="14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 smtClean="0"/>
              <a:t> </a:t>
            </a:r>
            <a:r>
              <a:rPr lang="en-US" dirty="0" err="1" smtClean="0"/>
              <a:t>hộp</a:t>
            </a:r>
            <a:r>
              <a:rPr lang="en-US" dirty="0" smtClean="0"/>
              <a:t> </a:t>
            </a:r>
            <a:r>
              <a:rPr lang="en-US" dirty="0" err="1" smtClean="0"/>
              <a:t>đen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34500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24999" y="5114925"/>
            <a:ext cx="14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Giảm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cố</a:t>
            </a:r>
            <a:endParaRPr lang="en-U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0" y="2914651"/>
            <a:ext cx="1857375" cy="196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>
            <a:stCxn id="4098" idx="1"/>
          </p:cNvCxnSpPr>
          <p:nvPr/>
        </p:nvCxnSpPr>
        <p:spPr>
          <a:xfrm flipH="1">
            <a:off x="2514600" y="4314825"/>
            <a:ext cx="11144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098" idx="3"/>
          </p:cNvCxnSpPr>
          <p:nvPr/>
        </p:nvCxnSpPr>
        <p:spPr>
          <a:xfrm>
            <a:off x="8401049" y="4314825"/>
            <a:ext cx="9334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562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8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6146" name="Picture 2" descr="Thời điểm tốt nhất để học tiếng anh là khi nào? - Trung tâm Ngoại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21" y="3171826"/>
            <a:ext cx="2571751" cy="2552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nào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Định nghĩa hoàn thành&quot; là gì trong nhóm Srum - Agile Breakfa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009775"/>
            <a:ext cx="2809875" cy="109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7197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</a:t>
            </a:r>
            <a:r>
              <a:rPr lang="en-US" dirty="0" err="1" smtClean="0"/>
              <a:t>oàn</a:t>
            </a:r>
            <a:r>
              <a:rPr lang="en-US" dirty="0" smtClean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endParaRPr lang="en-US" dirty="0" smtClean="0"/>
          </a:p>
          <a:p>
            <a:pPr algn="ctr"/>
            <a:r>
              <a:rPr lang="en-US" dirty="0" smtClean="0"/>
              <a:t>unit &amp; integration </a:t>
            </a:r>
            <a:r>
              <a:rPr lang="en-US" dirty="0"/>
              <a:t>testing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57203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7200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acceptance </a:t>
            </a:r>
            <a:r>
              <a:rPr lang="en-US" dirty="0"/>
              <a:t>testing</a:t>
            </a:r>
            <a:endParaRPr lang="en-US" dirty="0"/>
          </a:p>
        </p:txBody>
      </p:sp>
      <p:pic>
        <p:nvPicPr>
          <p:cNvPr id="6150" name="Picture 6" descr="5 bước đơn giản để bắt đầu sự nghiệp freelancer của bạn - TopCV Blo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7" y="4627781"/>
            <a:ext cx="2809881" cy="119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124953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124950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mô-đun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152" name="Picture 8" descr="Hệ thống Ngân hàng đã định vị sau gần 4 năm tái cơ cấu' - Mxpress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49" y="2009775"/>
            <a:ext cx="2809875" cy="118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9124949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9124946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r>
              <a:rPr lang="en-US" dirty="0" smtClean="0"/>
              <a:t>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53" y="4627781"/>
            <a:ext cx="2809875" cy="1239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Straight Arrow Connector 11"/>
          <p:cNvCxnSpPr>
            <a:stCxn id="6146" idx="1"/>
            <a:endCxn id="6" idx="3"/>
          </p:cNvCxnSpPr>
          <p:nvPr/>
        </p:nvCxnSpPr>
        <p:spPr>
          <a:xfrm flipH="1" flipV="1">
            <a:off x="3267075" y="2923833"/>
            <a:ext cx="1543046" cy="15243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146" idx="1"/>
            <a:endCxn id="17" idx="3"/>
          </p:cNvCxnSpPr>
          <p:nvPr/>
        </p:nvCxnSpPr>
        <p:spPr>
          <a:xfrm flipH="1">
            <a:off x="3267078" y="4448176"/>
            <a:ext cx="1543043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146" idx="3"/>
          </p:cNvCxnSpPr>
          <p:nvPr/>
        </p:nvCxnSpPr>
        <p:spPr>
          <a:xfrm flipV="1">
            <a:off x="7381872" y="2923834"/>
            <a:ext cx="1743081" cy="1524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146" idx="3"/>
            <a:endCxn id="25" idx="1"/>
          </p:cNvCxnSpPr>
          <p:nvPr/>
        </p:nvCxnSpPr>
        <p:spPr>
          <a:xfrm>
            <a:off x="7381872" y="4448176"/>
            <a:ext cx="1743077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animBg="1"/>
      <p:bldP spid="8" grpId="0"/>
      <p:bldP spid="17" grpId="0" animBg="1"/>
      <p:bldP spid="19" grpId="0"/>
      <p:bldP spid="21" grpId="0" animBg="1"/>
      <p:bldP spid="22" grpId="0"/>
      <p:bldP spid="25" grpId="0" animBg="1"/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7170" name="Picture 2" descr="Lựa chọn cuộc đời: Thành công hay thất bại do lựa chọ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2052635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Lý</a:t>
            </a:r>
            <a:r>
              <a:rPr lang="en-US" sz="3600" b="1" dirty="0" smtClean="0">
                <a:solidFill>
                  <a:schemeClr val="bg2"/>
                </a:solidFill>
              </a:rPr>
              <a:t> do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475</TotalTime>
  <Words>179</Words>
  <Application>Microsoft Office PowerPoint</Application>
  <PresentationFormat>Custom</PresentationFormat>
  <Paragraphs>53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tf03462902</vt:lpstr>
      <vt:lpstr>Tìm Hiểu  Unit Test – Integrated Test – System Test   User Acceptance Test </vt:lpstr>
      <vt:lpstr>Nội Dung Chính</vt:lpstr>
      <vt:lpstr>Unit Test</vt:lpstr>
      <vt:lpstr>Unit Test</vt:lpstr>
      <vt:lpstr>Unit Test</vt:lpstr>
      <vt:lpstr>PowerPoint Presentation</vt:lpstr>
      <vt:lpstr>PowerPoint Presentation</vt:lpstr>
      <vt:lpstr>System Test</vt:lpstr>
      <vt:lpstr>System Test</vt:lpstr>
      <vt:lpstr>PowerPoint Presentation</vt:lpstr>
      <vt:lpstr>PowerPoint Presentation</vt:lpstr>
      <vt:lpstr>PowerPoint Presentation</vt:lpstr>
      <vt:lpstr>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37</cp:revision>
  <dcterms:created xsi:type="dcterms:W3CDTF">2020-03-26T13:00:56Z</dcterms:created>
  <dcterms:modified xsi:type="dcterms:W3CDTF">2020-04-18T18:32:19Z</dcterms:modified>
</cp:coreProperties>
</file>

<file path=docProps/thumbnail.jpeg>
</file>